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63D99-CBDB-4BD2-984B-F47E29735754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163EF-1E1D-4D94-942D-5B6176726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F0E3-A28A-4422-8AC8-25E89A682D5B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D6A33-28A2-4BEC-8721-6AEC2A4F9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74F72-BC61-4CA3-AA3C-35B84FE4FFFB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342B-6B61-484A-AB5E-949C057CF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9A3DE-7AC3-44AA-8DDD-719266B60D62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8435-2872-48FA-9E37-7B4DA856C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6332-ED27-43E1-A0EE-AA0C2C67D27D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ACF8E-4837-4480-BF9F-EEB61E7F1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9FFF-F0F3-420E-BD7A-AB74F8B2C46C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52B79-864E-4744-BA16-49E637F48C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E3771-1752-4EA7-B237-F874F5E413A6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212FD-B068-4661-B410-E866F6C6D4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C778-4F51-473D-B027-B491D4301B43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0954A-5032-4ACD-84D1-BCE41AC2C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998CB-415C-4CB5-8482-9D32FCD04FEF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4D2D4-7B6E-4D2D-89B8-D67448C5A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B23C-6A5A-4193-8074-56E834465ACF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09B0-5A57-4D35-862E-90233449D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A1875-ADE2-40F3-9A92-D52968D56215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7738-638F-4B32-9A19-F3E1B3C11E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F9D1FC-33B4-4E9B-8978-AE28FA607F07}" type="datetimeFigureOut">
              <a:rPr lang="en-US"/>
              <a:pPr>
                <a:defRPr/>
              </a:pPr>
              <a:t>7/31/2013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1C2EBD-3E44-4A33-A974-C77CC4826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– Up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144000" cy="3222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2752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75" y="0"/>
            <a:ext cx="53816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"/>
            <a:ext cx="589935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531240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"/>
            <a:ext cx="4700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chigan">
      <a:dk1>
        <a:srgbClr val="FFFF00"/>
      </a:dk1>
      <a:lt1>
        <a:srgbClr val="002060"/>
      </a:lt1>
      <a:dk2>
        <a:srgbClr val="002060"/>
      </a:dk2>
      <a:lt2>
        <a:srgbClr val="002060"/>
      </a:lt2>
      <a:accent1>
        <a:srgbClr val="FFFF00"/>
      </a:accent1>
      <a:accent2>
        <a:srgbClr val="FFFF00"/>
      </a:accent2>
      <a:accent3>
        <a:srgbClr val="FFFF00"/>
      </a:accent3>
      <a:accent4>
        <a:srgbClr val="FFFF00"/>
      </a:accent4>
      <a:accent5>
        <a:srgbClr val="FFFF00"/>
      </a:accent5>
      <a:accent6>
        <a:srgbClr val="FFFF00"/>
      </a:accent6>
      <a:hlink>
        <a:srgbClr val="FFFF00"/>
      </a:hlink>
      <a:folHlink>
        <a:srgbClr val="FFFF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– Up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</dc:creator>
  <cp:lastModifiedBy>Andrew</cp:lastModifiedBy>
  <cp:revision>31</cp:revision>
  <dcterms:created xsi:type="dcterms:W3CDTF">2010-07-26T20:03:31Z</dcterms:created>
  <dcterms:modified xsi:type="dcterms:W3CDTF">2013-08-01T00:19:12Z</dcterms:modified>
</cp:coreProperties>
</file>